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450" r:id="rId3"/>
    <p:sldId id="413" r:id="rId4"/>
    <p:sldId id="412" r:id="rId5"/>
    <p:sldId id="411" r:id="rId6"/>
    <p:sldId id="435" r:id="rId7"/>
    <p:sldId id="420" r:id="rId8"/>
    <p:sldId id="429" r:id="rId9"/>
    <p:sldId id="421" r:id="rId10"/>
    <p:sldId id="430" r:id="rId11"/>
    <p:sldId id="418" r:id="rId12"/>
    <p:sldId id="437" r:id="rId13"/>
    <p:sldId id="436" r:id="rId14"/>
    <p:sldId id="426" r:id="rId15"/>
    <p:sldId id="428" r:id="rId16"/>
    <p:sldId id="427" r:id="rId17"/>
    <p:sldId id="419" r:id="rId18"/>
    <p:sldId id="417" r:id="rId19"/>
    <p:sldId id="443" r:id="rId20"/>
    <p:sldId id="442" r:id="rId21"/>
    <p:sldId id="438" r:id="rId22"/>
    <p:sldId id="440" r:id="rId23"/>
    <p:sldId id="423" r:id="rId24"/>
    <p:sldId id="432" r:id="rId25"/>
    <p:sldId id="431" r:id="rId26"/>
    <p:sldId id="422" r:id="rId27"/>
    <p:sldId id="449" r:id="rId28"/>
    <p:sldId id="448" r:id="rId29"/>
    <p:sldId id="434" r:id="rId30"/>
    <p:sldId id="447" r:id="rId31"/>
    <p:sldId id="444" r:id="rId32"/>
    <p:sldId id="446" r:id="rId33"/>
    <p:sldId id="445" r:id="rId34"/>
    <p:sldId id="43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2021/8/3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13F32-939F-4C4A-ABC0-9290D5616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3D-CariNet: End-to-end 3D Caricature Generation from Natural Face Images with Differentiable Renderer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D7D79C-79EC-4690-85BA-9321C810D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conf1018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3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6"/>
    </mc:Choice>
    <mc:Fallback>
      <p:transition spd="slow" advTm="34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97F1D6-1439-4B27-AFED-073A37FC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5" cy="29111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3D91F9-FD44-41F5-9A22-675156D10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01" y="434080"/>
            <a:ext cx="3695238" cy="600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97DDD55-A792-4383-B9FB-F99BDD74EC91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3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5"/>
    </mc:Choice>
    <mc:Fallback>
      <p:transition spd="slow" advTm="22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26D075-4DF6-4DE4-8058-8F54E75F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4497F0-B6D9-4EE4-B8E1-4765EFE1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3" y="433762"/>
            <a:ext cx="3733333" cy="59904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C15A79-DA40-44CA-8CB9-DF1ED4EE35B5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5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3"/>
    </mc:Choice>
    <mc:Fallback>
      <p:transition spd="slow" advTm="26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26D075-4DF6-4DE4-8058-8F54E75F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682EC2-778C-44E6-8F82-BB46A35C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3" y="433762"/>
            <a:ext cx="3733333" cy="59904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124B6DE-9766-4AA8-ABCD-73235959821D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5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9"/>
    </mc:Choice>
    <mc:Fallback>
      <p:transition spd="slow" advTm="209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26D075-4DF6-4DE4-8058-8F54E75F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266BCD6-B50D-4536-8C8F-253532AD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3" y="433762"/>
            <a:ext cx="3733333" cy="59904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9DF2D78-9951-4B52-B323-79E7F197517F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3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2"/>
    </mc:Choice>
    <mc:Fallback>
      <p:transition spd="slow" advTm="147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21DE95-CCCB-4CB6-B58E-394A2CABA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3" y="433762"/>
            <a:ext cx="3733333" cy="59904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2342C7B-0D85-4FD8-8BBA-86AE83EC6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6B013BE-9F02-4285-9774-0B8F9D48D6A4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7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5"/>
    </mc:Choice>
    <mc:Fallback>
      <p:transition spd="slow" advTm="228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3DD2E6-A5C9-425A-AE70-A3A8967C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8" y="1891683"/>
            <a:ext cx="2911136" cy="29111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B9103B-2472-4BCC-87EE-90EEF9C30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4" y="433762"/>
            <a:ext cx="3685714" cy="59904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10CB240-DA9C-4122-8CD7-150DA9B48131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sharp chin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8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1"/>
    </mc:Choice>
    <mc:Fallback>
      <p:transition spd="slow" advTm="168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3DD2E6-A5C9-425A-AE70-A3A8967C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8" y="1891683"/>
            <a:ext cx="2911136" cy="29111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6391FB-418B-421A-87E7-A1BF96823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4" y="433762"/>
            <a:ext cx="3685714" cy="59904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4CD399-E914-4D84-AE36-AB80C4E4D8F4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sharp chin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7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"/>
    </mc:Choice>
    <mc:Fallback>
      <p:transition spd="slow" advTm="240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3DD2E6-A5C9-425A-AE70-A3A8967C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8" y="1891683"/>
            <a:ext cx="2911136" cy="29111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DD08AC-F0BC-4C0F-9C8B-CCD38EEF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4" y="433762"/>
            <a:ext cx="3685714" cy="59904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DA92717-4FF8-4ACF-946A-65A720748441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sharp chin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4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3"/>
    </mc:Choice>
    <mc:Fallback>
      <p:transition spd="slow" advTm="18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889DED4-7B71-4F1C-A430-B427D638A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4" y="433762"/>
            <a:ext cx="3685714" cy="59904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12F5BEC-25D7-4571-A735-54FFAFD0F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8" y="1891683"/>
            <a:ext cx="2911136" cy="291113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0D581A8-7390-4EC8-AE54-2F5E5A311869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sharp chin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6"/>
    </mc:Choice>
    <mc:Fallback>
      <p:transition spd="slow" advTm="227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860FB3-3154-4E62-8A9D-CB91B7274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D254B6-07F4-4F61-B07A-4B91B9802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AB6995-4B19-4904-905E-867614548CB8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big eyes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9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"/>
    </mc:Choice>
    <mc:Fallback>
      <p:transition spd="slow" advTm="16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4800">
            <a:extLst>
              <a:ext uri="{FF2B5EF4-FFF2-40B4-BE49-F238E27FC236}">
                <a16:creationId xmlns:a16="http://schemas.microsoft.com/office/drawing/2014/main" id="{CDA6A532-A33D-42B5-8265-8A9685F5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04" y="2897076"/>
            <a:ext cx="1746250" cy="1746250"/>
          </a:xfrm>
          <a:prstGeom prst="rect">
            <a:avLst/>
          </a:prstGeom>
        </p:spPr>
      </p:pic>
      <p:pic>
        <p:nvPicPr>
          <p:cNvPr id="5" name="图片 4" descr="480000">
            <a:extLst>
              <a:ext uri="{FF2B5EF4-FFF2-40B4-BE49-F238E27FC236}">
                <a16:creationId xmlns:a16="http://schemas.microsoft.com/office/drawing/2014/main" id="{D2C9F4C5-C668-4A10-8E32-5B2CBCA15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16" y="2314328"/>
            <a:ext cx="1926455" cy="2996708"/>
          </a:xfrm>
          <a:prstGeom prst="rect">
            <a:avLst/>
          </a:prstGeom>
        </p:spPr>
      </p:pic>
      <p:pic>
        <p:nvPicPr>
          <p:cNvPr id="6" name="图片 5" descr="004800">
            <a:extLst>
              <a:ext uri="{FF2B5EF4-FFF2-40B4-BE49-F238E27FC236}">
                <a16:creationId xmlns:a16="http://schemas.microsoft.com/office/drawing/2014/main" id="{5D2A9B94-84F8-47F5-ABE2-1391AD4E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1" y="2897076"/>
            <a:ext cx="1746250" cy="1746250"/>
          </a:xfrm>
          <a:prstGeom prst="rect">
            <a:avLst/>
          </a:prstGeom>
        </p:spPr>
      </p:pic>
      <p:pic>
        <p:nvPicPr>
          <p:cNvPr id="7" name="图片 6" descr="4800_100">
            <a:extLst>
              <a:ext uri="{FF2B5EF4-FFF2-40B4-BE49-F238E27FC236}">
                <a16:creationId xmlns:a16="http://schemas.microsoft.com/office/drawing/2014/main" id="{2BC04CE5-66AB-40CA-8970-6626254CD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264" y="2585478"/>
            <a:ext cx="3027631" cy="2454408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1160EA30-F999-4457-8241-B1097E34AC13}"/>
              </a:ext>
            </a:extLst>
          </p:cNvPr>
          <p:cNvSpPr/>
          <p:nvPr/>
        </p:nvSpPr>
        <p:spPr>
          <a:xfrm>
            <a:off x="2734322" y="3577701"/>
            <a:ext cx="916361" cy="3639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561DE83F-B474-4990-8465-5D18457C2F8C}"/>
              </a:ext>
            </a:extLst>
          </p:cNvPr>
          <p:cNvSpPr/>
          <p:nvPr/>
        </p:nvSpPr>
        <p:spPr>
          <a:xfrm>
            <a:off x="5799443" y="3574892"/>
            <a:ext cx="916361" cy="3639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16319A35-6F0E-47CE-8A30-37DD5422D042}"/>
              </a:ext>
            </a:extLst>
          </p:cNvPr>
          <p:cNvSpPr/>
          <p:nvPr/>
        </p:nvSpPr>
        <p:spPr>
          <a:xfrm>
            <a:off x="8418355" y="3574892"/>
            <a:ext cx="916361" cy="3639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1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860FB3-3154-4E62-8A9D-CB91B7274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8F3679-158C-4977-8327-6E598E7F0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0AADAA-933F-4E55-A4E2-1344344528E3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big eyes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5"/>
    </mc:Choice>
    <mc:Fallback>
      <p:transition spd="slow" advTm="163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358F04-1F49-489A-998F-DAB57A37E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0E349D-21B3-42D9-95BE-6886982AF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FDC8BEB-4DE4-4264-BC97-51C2ED19F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DC3A36-C7AE-4D9E-BEEA-9DC80BFD8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D708E5-1A2B-4550-AC59-75439DDD9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200BBCE-4E74-48D5-9867-AF987D2671DC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big eyes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9"/>
    </mc:Choice>
    <mc:Fallback>
      <p:transition spd="slow" advTm="223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358F04-1F49-489A-998F-DAB57A37E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79" y="424238"/>
            <a:ext cx="3704762" cy="60095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D708E5-1A2B-4550-AC59-75439DDD9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FB71BEF-584E-4776-8753-ABCB3E53F384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big eyes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7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"/>
    </mc:Choice>
    <mc:Fallback>
      <p:transition spd="slow" advTm="240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C5EEFF-EA61-4A1A-9CCE-F017737F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4" cy="29111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65B705-7AB4-4C51-BFC2-02612E00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21" y="429000"/>
            <a:ext cx="3695238" cy="60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C5DA207-EB9B-4A09-AE35-B8EDA1C2ABF0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glasses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6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6"/>
    </mc:Choice>
    <mc:Fallback>
      <p:transition spd="slow" advTm="200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C5EEFF-EA61-4A1A-9CCE-F017737F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4" cy="29111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5A9474-D596-41CB-ADF1-F727B1394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21" y="429000"/>
            <a:ext cx="3695238" cy="60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399D58-8A50-4570-B6BE-FCED30E5640D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glasses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8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1"/>
    </mc:Choice>
    <mc:Fallback>
      <p:transition spd="slow" advTm="168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C5EEFF-EA61-4A1A-9CCE-F017737F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4" cy="29111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896E03-CBA8-45EC-A7F5-366A3A2CD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21" y="429000"/>
            <a:ext cx="3695238" cy="60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4C78115-00CC-4C7D-8894-603F34FB95D9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glasses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3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9"/>
    </mc:Choice>
    <mc:Fallback>
      <p:transition spd="slow" advTm="223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E3A86F-6C65-417B-9B25-F9339173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21" y="429000"/>
            <a:ext cx="3695238" cy="60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CAB5B6-0845-43D7-96AA-4E0760215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4" cy="291113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3A14636-C9FB-41E3-8577-41B14A79667A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glasses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8"/>
    </mc:Choice>
    <mc:Fallback>
      <p:transition spd="slow" advTm="158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8A2FBF-545E-4172-8AF5-D4DB7D0E0BDA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hat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D3C62D-360E-4D4B-B320-B67E219C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917082"/>
            <a:ext cx="2885734" cy="28857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675902-F65A-462D-A237-A956A4E2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19" y="424238"/>
            <a:ext cx="3704762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8"/>
    </mc:Choice>
    <mc:Fallback>
      <p:transition spd="slow" advTm="172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8A2FBF-545E-4172-8AF5-D4DB7D0E0BDA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hat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D3C62D-360E-4D4B-B320-B67E219C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917082"/>
            <a:ext cx="2885734" cy="28857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C38BA-AC67-4181-97C9-190549A5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19" y="424238"/>
            <a:ext cx="3704762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"/>
    </mc:Choice>
    <mc:Fallback>
      <p:transition spd="slow" advTm="216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8A2FBF-545E-4172-8AF5-D4DB7D0E0BDA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hat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D3C62D-360E-4D4B-B320-B67E219C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917082"/>
            <a:ext cx="2885734" cy="28857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5C6CDF-924F-4719-8FE3-410E6F25A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19" y="424238"/>
            <a:ext cx="3704762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3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9"/>
    </mc:Choice>
    <mc:Fallback>
      <p:transition spd="slow" advTm="22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64" y="2516494"/>
            <a:ext cx="1415415" cy="1415415"/>
          </a:xfrm>
          <a:prstGeom prst="rect">
            <a:avLst/>
          </a:prstGeom>
        </p:spPr>
      </p:pic>
      <p:pic>
        <p:nvPicPr>
          <p:cNvPr id="37" name="图片 36" descr="122_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214" y="2018234"/>
            <a:ext cx="1556465" cy="2411934"/>
          </a:xfrm>
          <a:prstGeom prst="rect">
            <a:avLst/>
          </a:prstGeom>
        </p:spPr>
      </p:pic>
      <p:pic>
        <p:nvPicPr>
          <p:cNvPr id="38" name="图片 37" descr="122_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849" y="2018234"/>
            <a:ext cx="1556465" cy="2411934"/>
          </a:xfrm>
          <a:prstGeom prst="rect">
            <a:avLst/>
          </a:prstGeom>
        </p:spPr>
      </p:pic>
      <p:pic>
        <p:nvPicPr>
          <p:cNvPr id="39" name="图片 38" descr="122_3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644" y="2018234"/>
            <a:ext cx="1556465" cy="241193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4DB3DF6-0146-4055-995A-5A6D9BFE7B9F}"/>
              </a:ext>
            </a:extLst>
          </p:cNvPr>
          <p:cNvSpPr txBox="1"/>
          <p:nvPr/>
        </p:nvSpPr>
        <p:spPr>
          <a:xfrm>
            <a:off x="533412" y="525470"/>
            <a:ext cx="318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goal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F425E66A-4F55-4B48-A846-C16849C871DA}"/>
              </a:ext>
            </a:extLst>
          </p:cNvPr>
          <p:cNvSpPr/>
          <p:nvPr/>
        </p:nvSpPr>
        <p:spPr>
          <a:xfrm>
            <a:off x="4488642" y="2914250"/>
            <a:ext cx="2104186" cy="61990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8436E9-3105-4898-9C43-C71A44DC046F}"/>
              </a:ext>
            </a:extLst>
          </p:cNvPr>
          <p:cNvSpPr txBox="1"/>
          <p:nvPr/>
        </p:nvSpPr>
        <p:spPr>
          <a:xfrm>
            <a:off x="2455464" y="173639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F1335C-CBF7-4894-8C30-252C4F7F31E1}"/>
              </a:ext>
            </a:extLst>
          </p:cNvPr>
          <p:cNvSpPr txBox="1"/>
          <p:nvPr/>
        </p:nvSpPr>
        <p:spPr>
          <a:xfrm>
            <a:off x="7737373" y="173639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3488C5-0E58-43C4-9BB5-F3E70FB4C5D3}"/>
              </a:ext>
            </a:extLst>
          </p:cNvPr>
          <p:cNvSpPr txBox="1"/>
          <p:nvPr/>
        </p:nvSpPr>
        <p:spPr>
          <a:xfrm>
            <a:off x="2611735" y="4826863"/>
            <a:ext cx="744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3D caricatures only from a single face photo.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2"/>
    </mc:Choice>
    <mc:Fallback>
      <p:transition spd="slow" advTm="911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96CC3C1-163D-4BC1-97B0-25C05CCF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917082"/>
            <a:ext cx="2885734" cy="28857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03AB38-598F-46CF-A170-0FC97039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19" y="424238"/>
            <a:ext cx="3704762" cy="600952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DCA3B49-A17D-4A31-8A66-515046F1E7D7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hat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9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7"/>
    </mc:Choice>
    <mc:Fallback>
      <p:transition spd="slow" advTm="250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FBE3F7-7FED-4DD9-B14C-4665B4A4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A762F9-685C-47EA-BF63-82DDB8E1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9" y="424238"/>
            <a:ext cx="3704762" cy="60095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342B83D-AA83-4128-B301-8912B3897CC3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large pose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4"/>
    </mc:Choice>
    <mc:Fallback>
      <p:transition spd="slow" advTm="249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FBE3F7-7FED-4DD9-B14C-4665B4A4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7A86B2-186C-46C5-A3C8-2752CBB46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9" y="424238"/>
            <a:ext cx="3704762" cy="6009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9D4177-2F48-412B-9EE9-38DECBCCE82F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large pose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2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1"/>
    </mc:Choice>
    <mc:Fallback>
      <p:transition spd="slow" advTm="248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FBE3F7-7FED-4DD9-B14C-4665B4A4E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2FFB02-C740-481A-9E2A-13107B2C4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9" y="424238"/>
            <a:ext cx="3704762" cy="6009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E19B8E8-D876-45C9-B801-816F3429769F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large pose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4"/>
    </mc:Choice>
    <mc:Fallback>
      <p:transition spd="slow" advTm="177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0D9C7C-E7CD-4B16-BFFF-5725B068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9" y="424238"/>
            <a:ext cx="3704762" cy="60095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A5A145-EF8F-4828-BE30-A8F368015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1917082"/>
            <a:ext cx="2885734" cy="2885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5B2309E-6AD7-4943-937E-D6C485F49CC7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with large pose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7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5"/>
    </mc:Choice>
    <mc:Fallback>
      <p:transition spd="slow" advTm="22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4664075"/>
            <a:ext cx="481965" cy="412750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6494145" y="3702368"/>
            <a:ext cx="1297305" cy="695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6435090" y="3758248"/>
            <a:ext cx="1396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Differentiable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Renderer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4468495" y="4686935"/>
            <a:ext cx="657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pose</a:t>
            </a:r>
          </a:p>
        </p:txBody>
      </p:sp>
      <p:sp>
        <p:nvSpPr>
          <p:cNvPr id="91" name="梯形 90"/>
          <p:cNvSpPr/>
          <p:nvPr/>
        </p:nvSpPr>
        <p:spPr>
          <a:xfrm rot="5400000">
            <a:off x="1932940" y="3702685"/>
            <a:ext cx="906780" cy="681990"/>
          </a:xfrm>
          <a:prstGeom prst="trapezoid">
            <a:avLst>
              <a:gd name="adj" fmla="val 408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梯形 91"/>
          <p:cNvSpPr/>
          <p:nvPr/>
        </p:nvSpPr>
        <p:spPr>
          <a:xfrm rot="16200000">
            <a:off x="3604260" y="2682240"/>
            <a:ext cx="906780" cy="681990"/>
          </a:xfrm>
          <a:prstGeom prst="trapezoid">
            <a:avLst>
              <a:gd name="adj" fmla="val 408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1996440" y="3899535"/>
            <a:ext cx="9436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671570" y="2849880"/>
            <a:ext cx="8496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TexDec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6144260" y="4046855"/>
            <a:ext cx="349885" cy="63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51180" y="3344545"/>
            <a:ext cx="1066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Input face</a:t>
            </a:r>
          </a:p>
        </p:txBody>
      </p:sp>
      <p:sp>
        <p:nvSpPr>
          <p:cNvPr id="124" name="矩形 123"/>
          <p:cNvSpPr/>
          <p:nvPr/>
        </p:nvSpPr>
        <p:spPr>
          <a:xfrm>
            <a:off x="1919605" y="2027555"/>
            <a:ext cx="3187065" cy="316230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806700" y="3384550"/>
            <a:ext cx="75565" cy="435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806700" y="4277360"/>
            <a:ext cx="76200" cy="217170"/>
          </a:xfrm>
          <a:prstGeom prst="rect">
            <a:avLst/>
          </a:prstGeom>
          <a:solidFill>
            <a:srgbClr val="F3F6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左箭头 41"/>
          <p:cNvSpPr/>
          <p:nvPr/>
        </p:nvSpPr>
        <p:spPr>
          <a:xfrm>
            <a:off x="9067165" y="3935730"/>
            <a:ext cx="270510" cy="206375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>
            <a:off x="9337675" y="3935730"/>
            <a:ext cx="274955" cy="2063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8756015" y="2799080"/>
            <a:ext cx="1009015" cy="377825"/>
          </a:xfrm>
          <a:prstGeom prst="trapezoid">
            <a:avLst>
              <a:gd name="adj" fmla="val 408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63000" y="2842260"/>
            <a:ext cx="1002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FaceNet</a:t>
            </a:r>
          </a:p>
        </p:txBody>
      </p:sp>
      <p:sp>
        <p:nvSpPr>
          <p:cNvPr id="15" name="矩形 14"/>
          <p:cNvSpPr/>
          <p:nvPr/>
        </p:nvSpPr>
        <p:spPr>
          <a:xfrm rot="16200000">
            <a:off x="8871585" y="2406650"/>
            <a:ext cx="76200" cy="5251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1477010" y="4049713"/>
            <a:ext cx="36449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7807960" y="4048760"/>
            <a:ext cx="350520" cy="25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梯形 10"/>
          <p:cNvSpPr/>
          <p:nvPr/>
        </p:nvSpPr>
        <p:spPr>
          <a:xfrm rot="16200000">
            <a:off x="3604260" y="3702685"/>
            <a:ext cx="906780" cy="681990"/>
          </a:xfrm>
          <a:prstGeom prst="trapezoid">
            <a:avLst>
              <a:gd name="adj" fmla="val 40855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648710" y="3861435"/>
            <a:ext cx="853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GeoDec</a:t>
            </a:r>
          </a:p>
        </p:txBody>
      </p:sp>
      <p:sp>
        <p:nvSpPr>
          <p:cNvPr id="24" name="矩形 23"/>
          <p:cNvSpPr/>
          <p:nvPr/>
        </p:nvSpPr>
        <p:spPr>
          <a:xfrm>
            <a:off x="2806065" y="3834765"/>
            <a:ext cx="76200" cy="43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374515" y="2863850"/>
            <a:ext cx="770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(6144,3)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375150" y="3875405"/>
            <a:ext cx="7435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(6144,3)</a:t>
            </a:r>
          </a:p>
        </p:txBody>
      </p:sp>
      <p:cxnSp>
        <p:nvCxnSpPr>
          <p:cNvPr id="9" name="肘形连接符 8"/>
          <p:cNvCxnSpPr>
            <a:stCxn id="29" idx="2"/>
            <a:endCxn id="65" idx="1"/>
          </p:cNvCxnSpPr>
          <p:nvPr/>
        </p:nvCxnSpPr>
        <p:spPr>
          <a:xfrm rot="5400000" flipV="1">
            <a:off x="3192780" y="4146550"/>
            <a:ext cx="375920" cy="1071880"/>
          </a:xfrm>
          <a:prstGeom prst="bentConnector2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141855" y="2494280"/>
            <a:ext cx="75565" cy="4044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919605" y="2964180"/>
            <a:ext cx="618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styles</a:t>
            </a:r>
          </a:p>
        </p:txBody>
      </p:sp>
      <p:sp>
        <p:nvSpPr>
          <p:cNvPr id="66" name="矩形 65"/>
          <p:cNvSpPr/>
          <p:nvPr/>
        </p:nvSpPr>
        <p:spPr>
          <a:xfrm>
            <a:off x="2308225" y="2416175"/>
            <a:ext cx="132080" cy="560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2521585" y="2271713"/>
            <a:ext cx="132080" cy="849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233930" y="2569210"/>
            <a:ext cx="304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440305" y="2573655"/>
            <a:ext cx="3048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</a:p>
        </p:txBody>
      </p:sp>
      <p:sp>
        <p:nvSpPr>
          <p:cNvPr id="77" name="矩形 76"/>
          <p:cNvSpPr/>
          <p:nvPr/>
        </p:nvSpPr>
        <p:spPr>
          <a:xfrm>
            <a:off x="2806700" y="2425065"/>
            <a:ext cx="76200" cy="5429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肘形连接符 77"/>
          <p:cNvCxnSpPr/>
          <p:nvPr/>
        </p:nvCxnSpPr>
        <p:spPr>
          <a:xfrm>
            <a:off x="2882900" y="2696210"/>
            <a:ext cx="854710" cy="327025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3254375" y="2970530"/>
            <a:ext cx="111125" cy="107950"/>
          </a:xfrm>
          <a:prstGeom prst="ellipse">
            <a:avLst/>
          </a:prstGeom>
          <a:noFill/>
          <a:ln w="28575">
            <a:solidFill>
              <a:srgbClr val="6096E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连接符 82"/>
          <p:cNvCxnSpPr/>
          <p:nvPr/>
        </p:nvCxnSpPr>
        <p:spPr>
          <a:xfrm flipH="1">
            <a:off x="3254375" y="3023235"/>
            <a:ext cx="51435" cy="6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rend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480" y="3596640"/>
            <a:ext cx="887730" cy="906780"/>
          </a:xfrm>
          <a:prstGeom prst="rect">
            <a:avLst/>
          </a:prstGeom>
        </p:spPr>
      </p:pic>
      <p:pic>
        <p:nvPicPr>
          <p:cNvPr id="10" name="图片 9" descr="000270_mas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360" y="3606165"/>
            <a:ext cx="887730" cy="887730"/>
          </a:xfrm>
          <a:prstGeom prst="rect">
            <a:avLst/>
          </a:prstGeom>
        </p:spPr>
      </p:pic>
      <p:pic>
        <p:nvPicPr>
          <p:cNvPr id="32" name="图片 31" descr="270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00">
            <a:off x="5412740" y="3402013"/>
            <a:ext cx="871220" cy="1296035"/>
          </a:xfrm>
          <a:prstGeom prst="rect">
            <a:avLst/>
          </a:prstGeom>
        </p:spPr>
      </p:pic>
      <p:pic>
        <p:nvPicPr>
          <p:cNvPr id="36" name="图片 35" descr="000270_i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30" y="3609340"/>
            <a:ext cx="881380" cy="881380"/>
          </a:xfrm>
          <a:prstGeom prst="rect">
            <a:avLst/>
          </a:prstGeom>
        </p:spPr>
      </p:pic>
      <p:cxnSp>
        <p:nvCxnSpPr>
          <p:cNvPr id="97" name="直接箭头连接符 96"/>
          <p:cNvCxnSpPr/>
          <p:nvPr/>
        </p:nvCxnSpPr>
        <p:spPr>
          <a:xfrm flipV="1">
            <a:off x="5163185" y="4049713"/>
            <a:ext cx="44577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圆角矩形 98"/>
          <p:cNvSpPr/>
          <p:nvPr/>
        </p:nvSpPr>
        <p:spPr>
          <a:xfrm>
            <a:off x="5200650" y="2339340"/>
            <a:ext cx="1377315" cy="1108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 descr="270_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410" y="2298065"/>
            <a:ext cx="899160" cy="1337310"/>
          </a:xfrm>
          <a:prstGeom prst="rect">
            <a:avLst/>
          </a:prstGeom>
        </p:spPr>
      </p:pic>
      <p:pic>
        <p:nvPicPr>
          <p:cNvPr id="101" name="图片 100" descr="0721_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675" y="2298065"/>
            <a:ext cx="899160" cy="1337310"/>
          </a:xfrm>
          <a:prstGeom prst="rect">
            <a:avLst/>
          </a:prstGeom>
        </p:spPr>
      </p:pic>
      <p:pic>
        <p:nvPicPr>
          <p:cNvPr id="102" name="图片 101" descr="0721_3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325" y="2310765"/>
            <a:ext cx="899160" cy="1337310"/>
          </a:xfrm>
          <a:prstGeom prst="rect">
            <a:avLst/>
          </a:prstGeom>
        </p:spPr>
      </p:pic>
      <p:sp>
        <p:nvSpPr>
          <p:cNvPr id="103" name="文本框 102"/>
          <p:cNvSpPr txBox="1"/>
          <p:nvPr/>
        </p:nvSpPr>
        <p:spPr>
          <a:xfrm>
            <a:off x="5608955" y="2269490"/>
            <a:ext cx="633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styles</a:t>
            </a:r>
          </a:p>
        </p:txBody>
      </p:sp>
      <p:cxnSp>
        <p:nvCxnSpPr>
          <p:cNvPr id="105" name="肘形连接符 104"/>
          <p:cNvCxnSpPr>
            <a:stCxn id="2" idx="0"/>
          </p:cNvCxnSpPr>
          <p:nvPr/>
        </p:nvCxnSpPr>
        <p:spPr>
          <a:xfrm rot="16200000">
            <a:off x="8533765" y="3255645"/>
            <a:ext cx="409575" cy="272415"/>
          </a:xfrm>
          <a:prstGeom prst="bentConnector3">
            <a:avLst>
              <a:gd name="adj1" fmla="val 49922"/>
            </a:avLst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7" name="图片 106" descr="0002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2630" y="3606165"/>
            <a:ext cx="887730" cy="887730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 rot="16200000">
            <a:off x="9522460" y="2400935"/>
            <a:ext cx="76200" cy="5251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9067165" y="4070350"/>
            <a:ext cx="594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pix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9067165" y="3689350"/>
            <a:ext cx="594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9046210" y="2314575"/>
            <a:ext cx="594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5442585" y="4494530"/>
            <a:ext cx="940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(6144,6)</a:t>
            </a:r>
          </a:p>
        </p:txBody>
      </p:sp>
      <p:pic>
        <p:nvPicPr>
          <p:cNvPr id="115" name="图片 114" descr="000270_i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9565" y="2367915"/>
            <a:ext cx="881380" cy="881380"/>
          </a:xfrm>
          <a:prstGeom prst="rect">
            <a:avLst/>
          </a:prstGeom>
        </p:spPr>
      </p:pic>
      <p:cxnSp>
        <p:nvCxnSpPr>
          <p:cNvPr id="117" name="肘形连接符 116"/>
          <p:cNvCxnSpPr>
            <a:stCxn id="10" idx="2"/>
            <a:endCxn id="110" idx="2"/>
          </p:cNvCxnSpPr>
          <p:nvPr/>
        </p:nvCxnSpPr>
        <p:spPr>
          <a:xfrm rot="5400000" flipH="1">
            <a:off x="10111105" y="3660775"/>
            <a:ext cx="86360" cy="1579880"/>
          </a:xfrm>
          <a:prstGeom prst="bentConnector3">
            <a:avLst>
              <a:gd name="adj1" fmla="val -275735"/>
            </a:avLst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肘形连接符 118"/>
          <p:cNvCxnSpPr/>
          <p:nvPr/>
        </p:nvCxnSpPr>
        <p:spPr>
          <a:xfrm rot="5400000" flipH="1">
            <a:off x="10227310" y="2546350"/>
            <a:ext cx="69850" cy="1336040"/>
          </a:xfrm>
          <a:prstGeom prst="bentConnector3">
            <a:avLst>
              <a:gd name="adj1" fmla="val -340909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10417175" y="2081530"/>
            <a:ext cx="1066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Input face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10067925" y="4683125"/>
            <a:ext cx="1066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skin mask</a:t>
            </a:r>
          </a:p>
        </p:txBody>
      </p:sp>
      <p:cxnSp>
        <p:nvCxnSpPr>
          <p:cNvPr id="125" name="肘形连接符 124"/>
          <p:cNvCxnSpPr/>
          <p:nvPr/>
        </p:nvCxnSpPr>
        <p:spPr>
          <a:xfrm flipV="1">
            <a:off x="2882265" y="3028315"/>
            <a:ext cx="853440" cy="561340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>
            <a:stCxn id="24" idx="3"/>
            <a:endCxn id="11" idx="0"/>
          </p:cNvCxnSpPr>
          <p:nvPr/>
        </p:nvCxnSpPr>
        <p:spPr>
          <a:xfrm flipV="1">
            <a:off x="2882265" y="4043680"/>
            <a:ext cx="834390" cy="88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AA7D8026-948C-4999-8F70-75118E2B0058}"/>
              </a:ext>
            </a:extLst>
          </p:cNvPr>
          <p:cNvSpPr txBox="1"/>
          <p:nvPr/>
        </p:nvSpPr>
        <p:spPr>
          <a:xfrm>
            <a:off x="533412" y="525470"/>
            <a:ext cx="318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overview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9"/>
    </mc:Choice>
    <mc:Fallback>
      <p:transition spd="slow" advTm="83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good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0" y="1946910"/>
            <a:ext cx="2081530" cy="3066415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3203575" y="2557780"/>
            <a:ext cx="234950" cy="172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775075" y="2716213"/>
            <a:ext cx="234950" cy="141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346575" y="2839720"/>
            <a:ext cx="234950" cy="1163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918075" y="2934970"/>
            <a:ext cx="234950" cy="972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188075" y="1823720"/>
            <a:ext cx="234950" cy="9728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194425" y="4040505"/>
            <a:ext cx="234950" cy="97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753225" y="1728470"/>
            <a:ext cx="234950" cy="1163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753225" y="3945255"/>
            <a:ext cx="234950" cy="1163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7324725" y="1604963"/>
            <a:ext cx="234950" cy="14103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7324725" y="3821748"/>
            <a:ext cx="234950" cy="1410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7889875" y="1446530"/>
            <a:ext cx="234950" cy="172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889875" y="3663315"/>
            <a:ext cx="234950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5454015" y="2755900"/>
            <a:ext cx="95885" cy="635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5454015" y="3415030"/>
            <a:ext cx="95885" cy="63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肘形连接符 77"/>
          <p:cNvCxnSpPr>
            <a:stCxn id="66" idx="0"/>
            <a:endCxn id="53" idx="1"/>
          </p:cNvCxnSpPr>
          <p:nvPr/>
        </p:nvCxnSpPr>
        <p:spPr>
          <a:xfrm rot="16200000">
            <a:off x="5622290" y="2190115"/>
            <a:ext cx="445770" cy="685800"/>
          </a:xfrm>
          <a:prstGeom prst="bentConnector2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肘形连接符 82"/>
          <p:cNvCxnSpPr>
            <a:stCxn id="75" idx="2"/>
            <a:endCxn id="54" idx="1"/>
          </p:cNvCxnSpPr>
          <p:nvPr/>
        </p:nvCxnSpPr>
        <p:spPr>
          <a:xfrm rot="5400000" flipV="1">
            <a:off x="5609908" y="3942398"/>
            <a:ext cx="476885" cy="692150"/>
          </a:xfrm>
          <a:prstGeom prst="bentConnector2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1425575" y="4464050"/>
            <a:ext cx="106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(6144,6)</a:t>
            </a:r>
          </a:p>
        </p:txBody>
      </p:sp>
      <p:pic>
        <p:nvPicPr>
          <p:cNvPr id="90" name="图片 89" descr="good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60" y="1946910"/>
            <a:ext cx="2081530" cy="3066415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9467850" y="4394200"/>
            <a:ext cx="106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(6144,6)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8074025" y="1360170"/>
            <a:ext cx="1060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(6144,3)</a:t>
            </a:r>
          </a:p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8074025" y="4808855"/>
            <a:ext cx="1288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(6144,3)</a:t>
            </a:r>
          </a:p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</a:p>
        </p:txBody>
      </p:sp>
      <p:cxnSp>
        <p:nvCxnSpPr>
          <p:cNvPr id="99" name="肘形连接符 98"/>
          <p:cNvCxnSpPr/>
          <p:nvPr/>
        </p:nvCxnSpPr>
        <p:spPr>
          <a:xfrm>
            <a:off x="9134475" y="1656080"/>
            <a:ext cx="863600" cy="901700"/>
          </a:xfrm>
          <a:prstGeom prst="bentConnector2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肘形连接符 99"/>
          <p:cNvCxnSpPr>
            <a:stCxn id="98" idx="3"/>
            <a:endCxn id="95" idx="2"/>
          </p:cNvCxnSpPr>
          <p:nvPr/>
        </p:nvCxnSpPr>
        <p:spPr>
          <a:xfrm flipV="1">
            <a:off x="9362440" y="4792980"/>
            <a:ext cx="635635" cy="369570"/>
          </a:xfrm>
          <a:prstGeom prst="bentConnector2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93380572-3ECE-4082-B9D7-448A0874CC74}"/>
              </a:ext>
            </a:extLst>
          </p:cNvPr>
          <p:cNvSpPr txBox="1"/>
          <p:nvPr/>
        </p:nvSpPr>
        <p:spPr>
          <a:xfrm>
            <a:off x="533411" y="525470"/>
            <a:ext cx="578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&amp; Texture Auto-encoder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9"/>
    </mc:Choice>
    <mc:Fallback>
      <p:transition spd="slow" advTm="96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09B926-8548-4014-BB25-CE00FA6CFF0B}"/>
              </a:ext>
            </a:extLst>
          </p:cNvPr>
          <p:cNvSpPr txBox="1"/>
          <p:nvPr/>
        </p:nvSpPr>
        <p:spPr>
          <a:xfrm>
            <a:off x="3423920" y="2092960"/>
            <a:ext cx="6837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2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4"/>
    </mc:Choice>
    <mc:Fallback>
      <p:transition spd="slow" advTm="45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D8FA5B0-9DCB-4EB0-962E-61FA702A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70" y="2952750"/>
            <a:ext cx="952500" cy="95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01675EF-1655-4579-9BEC-8191410C2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01" y="429000"/>
            <a:ext cx="3695238" cy="60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AA69D35-BB08-4A15-99F9-9FE76D57E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5" cy="291113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B5D6188-05D8-491B-B57C-D5A83BD0FFE9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4"/>
    </mc:Choice>
    <mc:Fallback>
      <p:transition spd="slow" advTm="24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97F1D6-1439-4B27-AFED-073A37FC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5" cy="29111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10E9EB-999D-4383-8DB8-67542EC33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01" y="429000"/>
            <a:ext cx="3695238" cy="600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FCF703-BAB7-493E-A4A7-E21AC1FC24FB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5"/>
    </mc:Choice>
    <mc:Fallback>
      <p:transition spd="slow" advTm="22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97F1D6-1439-4B27-AFED-073A37FC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7" y="1891682"/>
            <a:ext cx="2911135" cy="29111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F9F63DA-7C65-4BA4-BF0F-C8EEFAAB8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01" y="429000"/>
            <a:ext cx="3695238" cy="600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33657A-F040-4D98-AC13-A12873AB51B3}"/>
              </a:ext>
            </a:extLst>
          </p:cNvPr>
          <p:cNvSpPr txBox="1"/>
          <p:nvPr/>
        </p:nvSpPr>
        <p:spPr>
          <a:xfrm>
            <a:off x="533412" y="525470"/>
            <a:ext cx="402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Face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1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5"/>
    </mc:Choice>
    <mc:Fallback>
      <p:transition spd="slow" advTm="22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169</Words>
  <Application>Microsoft Office PowerPoint</Application>
  <PresentationFormat>宽屏</PresentationFormat>
  <Paragraphs>64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Wingdings</vt:lpstr>
      <vt:lpstr>Office 主题​​</vt:lpstr>
      <vt:lpstr>3D-CariNet: End-to-end 3D Caricature Generation from Natural Face Images with Differentiable Renderer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red redblue</cp:lastModifiedBy>
  <cp:revision>156</cp:revision>
  <dcterms:created xsi:type="dcterms:W3CDTF">2019-06-19T02:08:00Z</dcterms:created>
  <dcterms:modified xsi:type="dcterms:W3CDTF">2021-08-02T20:08:27Z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